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6" r:id="rId3"/>
    <p:sldId id="258" r:id="rId4"/>
    <p:sldId id="275" r:id="rId5"/>
    <p:sldId id="276" r:id="rId6"/>
    <p:sldId id="277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40BFC-731A-4E82-9547-BAC0B2794E57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721E6-4727-441C-86E0-911555B2F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6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0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5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04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0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23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52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0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7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3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F224-17ED-4C20-9214-A4814570D82B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CFB21-E77D-492A-BC47-8AC1D89D78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65" y="1122363"/>
            <a:ext cx="11970326" cy="23876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Lesson 1: Drawing Lines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8900" y="1204546"/>
            <a:ext cx="6620608" cy="53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Name different lines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628900" y="3215054"/>
            <a:ext cx="6620608" cy="53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Use lines to draw lollies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28900" y="2209800"/>
            <a:ext cx="6620608" cy="53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Draw different lines</a:t>
            </a:r>
            <a:endParaRPr lang="en-GB" dirty="0"/>
          </a:p>
        </p:txBody>
      </p:sp>
      <p:sp>
        <p:nvSpPr>
          <p:cNvPr id="10" name="Down Arrow 9"/>
          <p:cNvSpPr/>
          <p:nvPr/>
        </p:nvSpPr>
        <p:spPr>
          <a:xfrm>
            <a:off x="5855677" y="1740877"/>
            <a:ext cx="83527" cy="46892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5855676" y="2746131"/>
            <a:ext cx="83527" cy="46892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Lines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99" y="1878433"/>
            <a:ext cx="10846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When we draw, we use lines. Here are some lines</a:t>
            </a:r>
            <a:r>
              <a:rPr lang="en-GB" dirty="0"/>
              <a:t>. With your adult, have a go at naming them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Now have a go at drawing some vertical, horizontal and diagonal lines on your paper, like me.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80544"/>
            <a:ext cx="1181100" cy="118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031" y="2837717"/>
            <a:ext cx="1143000" cy="666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044" y="2651980"/>
            <a:ext cx="1790700" cy="103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39" y="4369489"/>
            <a:ext cx="3927231" cy="233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713" y="4369489"/>
            <a:ext cx="3786997" cy="23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Lines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199" y="1878433"/>
            <a:ext cx="108467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the videos to watch me draw some </a:t>
            </a:r>
            <a:r>
              <a:rPr lang="en-GB" b="1" dirty="0" smtClean="0"/>
              <a:t>wavy</a:t>
            </a:r>
            <a:r>
              <a:rPr lang="en-GB" dirty="0" smtClean="0"/>
              <a:t> lines and </a:t>
            </a:r>
            <a:r>
              <a:rPr lang="en-GB" b="1" dirty="0" smtClean="0"/>
              <a:t>zig-zag</a:t>
            </a:r>
            <a:r>
              <a:rPr lang="en-GB" dirty="0" smtClean="0"/>
              <a:t> lines. Now you try!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Here are some wavy lines.						Here are some zig-zag lines.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3" name="8430FA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543" y="2518155"/>
            <a:ext cx="1765388" cy="3138467"/>
          </a:xfrm>
          <a:prstGeom prst="rect">
            <a:avLst/>
          </a:prstGeom>
        </p:spPr>
      </p:pic>
      <p:pic>
        <p:nvPicPr>
          <p:cNvPr id="4" name="50D68AE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1482" y="2522094"/>
            <a:ext cx="1763172" cy="31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Let’s draw some tasty lollies!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690688"/>
            <a:ext cx="578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You can have a go at drawing the outline or ask someone to help you.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Don’t worry if you go a bit wrong or draw wobbly lines. It makes your drawing more interesting!</a:t>
            </a:r>
            <a:endParaRPr lang="en-GB" dirty="0"/>
          </a:p>
        </p:txBody>
      </p:sp>
      <p:pic>
        <p:nvPicPr>
          <p:cNvPr id="10" name="VID_20200608_133710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9612" y="584989"/>
            <a:ext cx="3328132" cy="591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5000"/>
    </mc:Choice>
    <mc:Fallback xmlns="">
      <p:transition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How many designs can you make?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538055" y="1963250"/>
            <a:ext cx="5549046" cy="4285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077" y="2321169"/>
            <a:ext cx="44085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If you have colours you can colour them in. </a:t>
            </a:r>
          </a:p>
          <a:p>
            <a:endParaRPr lang="en-GB" dirty="0"/>
          </a:p>
          <a:p>
            <a:r>
              <a:rPr lang="en-GB" dirty="0" smtClean="0"/>
              <a:t>Don’t worry if you don’t, they still look great!</a:t>
            </a:r>
          </a:p>
          <a:p>
            <a:endParaRPr lang="en-GB" dirty="0"/>
          </a:p>
          <a:p>
            <a:r>
              <a:rPr lang="en-GB" dirty="0" smtClean="0"/>
              <a:t>Good enough to eat!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182" y="2748107"/>
            <a:ext cx="9718963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You’ve now completed today’s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lesson</a:t>
            </a:r>
            <a:b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well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done!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744" y="177380"/>
            <a:ext cx="116443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6410</TotalTime>
  <Words>167</Words>
  <Application>Microsoft Office PowerPoint</Application>
  <PresentationFormat>Widescreen</PresentationFormat>
  <Paragraphs>52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Lesson 1: Drawing Lines</vt:lpstr>
      <vt:lpstr>PowerPoint Presentation</vt:lpstr>
      <vt:lpstr>Lines</vt:lpstr>
      <vt:lpstr>Lines</vt:lpstr>
      <vt:lpstr>Let’s draw some tasty lollies!</vt:lpstr>
      <vt:lpstr>How many designs can you make?</vt:lpstr>
      <vt:lpstr>You’ve now completed today’s lesson well done!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1: Adding Decimal Numbers</dc:title>
  <dc:creator>Craig Westby</dc:creator>
  <cp:lastModifiedBy>Craig Westby</cp:lastModifiedBy>
  <cp:revision>49</cp:revision>
  <dcterms:created xsi:type="dcterms:W3CDTF">2020-06-01T09:34:07Z</dcterms:created>
  <dcterms:modified xsi:type="dcterms:W3CDTF">2020-07-15T09:21:52Z</dcterms:modified>
</cp:coreProperties>
</file>