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6" r:id="rId3"/>
    <p:sldId id="283" r:id="rId4"/>
    <p:sldId id="279" r:id="rId5"/>
    <p:sldId id="282" r:id="rId6"/>
    <p:sldId id="284" r:id="rId7"/>
    <p:sldId id="286" r:id="rId8"/>
    <p:sldId id="285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40BFC-731A-4E82-9547-BAC0B2794E57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721E6-4727-441C-86E0-911555B2F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46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90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75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047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23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52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13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0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47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937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AF224-17ED-4C20-9214-A4814570D82B}" type="datetimeFigureOut">
              <a:rPr lang="en-GB" smtClean="0"/>
              <a:t>15/07/2020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FB21-E77D-492A-BC47-8AC1D89D78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365" y="1122363"/>
            <a:ext cx="11970326" cy="2387600"/>
          </a:xfrm>
        </p:spPr>
        <p:txBody>
          <a:bodyPr/>
          <a:lstStyle/>
          <a:p>
            <a:r>
              <a:rPr lang="en-GB" b="1" smtClean="0">
                <a:solidFill>
                  <a:schemeClr val="bg1"/>
                </a:solidFill>
              </a:rPr>
              <a:t>Lesson 4: </a:t>
            </a:r>
            <a:r>
              <a:rPr lang="en-GB" b="1" dirty="0" smtClean="0">
                <a:solidFill>
                  <a:schemeClr val="bg1"/>
                </a:solidFill>
              </a:rPr>
              <a:t>Line Hunt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4" y="177380"/>
            <a:ext cx="116443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4" y="177380"/>
            <a:ext cx="1164437" cy="11461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8900" y="1204546"/>
            <a:ext cx="6620608" cy="53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Review: Line drawing &amp; making patterns 1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2628900" y="3215054"/>
            <a:ext cx="6620608" cy="53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Line Hunt!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628900" y="2209800"/>
            <a:ext cx="6620608" cy="53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Review: Line drawing &amp; making patterns </a:t>
            </a:r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0" name="Down Arrow 9"/>
          <p:cNvSpPr/>
          <p:nvPr/>
        </p:nvSpPr>
        <p:spPr>
          <a:xfrm>
            <a:off x="5855677" y="1740877"/>
            <a:ext cx="83527" cy="46892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>
            <a:off x="5855676" y="2746131"/>
            <a:ext cx="83527" cy="46892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5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604" y="2823060"/>
            <a:ext cx="777879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latin typeface="Abel" panose="02000506030000020004" pitchFamily="2" charset="0"/>
              </a:rPr>
              <a:t>A line is a path that a point takes through space. </a:t>
            </a:r>
            <a:endParaRPr lang="en-US" altLang="en-US" dirty="0" smtClean="0">
              <a:latin typeface="Abel" panose="02000506030000020004" pitchFamily="2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bel" panose="02000506030000020004" pitchFamily="2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Abel" panose="02000506030000020004" pitchFamily="2" charset="0"/>
              </a:rPr>
              <a:t>Lines </a:t>
            </a:r>
            <a:r>
              <a:rPr lang="en-US" altLang="en-US" dirty="0">
                <a:latin typeface="Abel" panose="02000506030000020004" pitchFamily="2" charset="0"/>
              </a:rPr>
              <a:t>can be thick, thin, dotted or solid. </a:t>
            </a:r>
            <a:endParaRPr lang="en-US" altLang="en-US" dirty="0" smtClean="0">
              <a:latin typeface="Abel" panose="02000506030000020004" pitchFamily="2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latin typeface="Abel" panose="02000506030000020004" pitchFamily="2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>
                <a:latin typeface="Abel" panose="02000506030000020004" pitchFamily="2" charset="0"/>
              </a:rPr>
              <a:t>They </a:t>
            </a:r>
            <a:r>
              <a:rPr lang="en-US" altLang="en-US" dirty="0">
                <a:latin typeface="Abel" panose="02000506030000020004" pitchFamily="2" charset="0"/>
              </a:rPr>
              <a:t>can make straight movements, zig-zags, waves or curls.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04" y="4713910"/>
            <a:ext cx="5701861" cy="111485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Lines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744" y="177380"/>
            <a:ext cx="116443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20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21662" y="1483872"/>
            <a:ext cx="4351338" cy="5801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4216" y="1608659"/>
            <a:ext cx="11347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remember that in the last lesson, we practised using lines to make patterns?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Recap: Line Drawing and Making Patterns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744" y="177380"/>
            <a:ext cx="1164437" cy="11461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7277" y="2209095"/>
            <a:ext cx="3707789" cy="431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1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Choose 6 boxes to copy the pattern.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4" y="177380"/>
            <a:ext cx="1164437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8339" y="1584841"/>
            <a:ext cx="3707789" cy="4315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1690688"/>
            <a:ext cx="402394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</a:t>
            </a:r>
            <a:r>
              <a:rPr lang="en-GB" dirty="0" smtClean="0"/>
              <a:t>ines are used to make texture. Texture is how an object feels if we were to touch it. </a:t>
            </a:r>
          </a:p>
          <a:p>
            <a:endParaRPr lang="en-GB" dirty="0"/>
          </a:p>
          <a:p>
            <a:r>
              <a:rPr lang="en-GB" dirty="0" smtClean="0"/>
              <a:t>For example, does it feel smooth, soft, bumpy or prickly?</a:t>
            </a:r>
          </a:p>
          <a:p>
            <a:endParaRPr lang="en-GB" dirty="0"/>
          </a:p>
          <a:p>
            <a:r>
              <a:rPr lang="en-GB" dirty="0" smtClean="0"/>
              <a:t>We’re going to look a drawing that uses lines to create texture and interest….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18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Line Hunt!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4" y="177380"/>
            <a:ext cx="1164437" cy="114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13590" r="23470" b="38077"/>
          <a:stretch/>
        </p:blipFill>
        <p:spPr>
          <a:xfrm>
            <a:off x="5810502" y="955450"/>
            <a:ext cx="4006362" cy="54136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907931"/>
            <a:ext cx="4023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a look at this drawing. </a:t>
            </a:r>
          </a:p>
          <a:p>
            <a:endParaRPr lang="en-GB" dirty="0"/>
          </a:p>
          <a:p>
            <a:r>
              <a:rPr lang="en-GB" dirty="0" smtClean="0"/>
              <a:t>What can you see?</a:t>
            </a:r>
          </a:p>
          <a:p>
            <a:endParaRPr lang="en-GB" dirty="0"/>
          </a:p>
          <a:p>
            <a:r>
              <a:rPr lang="en-GB" dirty="0" smtClean="0"/>
              <a:t>This drawing is made up of different lines: wavy, straight, scribbled etc.</a:t>
            </a:r>
          </a:p>
          <a:p>
            <a:endParaRPr lang="en-GB" dirty="0"/>
          </a:p>
          <a:p>
            <a:r>
              <a:rPr lang="en-GB" dirty="0" smtClean="0"/>
              <a:t>Let’s look at a part closely…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810502" y="6369064"/>
            <a:ext cx="4090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credit: Erin Morley-Smith @</a:t>
            </a:r>
            <a:r>
              <a:rPr lang="en-GB" dirty="0" err="1" smtClean="0">
                <a:solidFill>
                  <a:schemeClr val="bg1">
                    <a:lumMod val="65000"/>
                  </a:schemeClr>
                </a:solidFill>
              </a:rPr>
              <a:t>allthroughart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GB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4" y="177380"/>
            <a:ext cx="1164437" cy="1146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3" t="41875" r="47199" b="38077"/>
          <a:stretch/>
        </p:blipFill>
        <p:spPr>
          <a:xfrm>
            <a:off x="5135357" y="750453"/>
            <a:ext cx="5440867" cy="5738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783" y="861862"/>
            <a:ext cx="40239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I’m going to have a go at copying some of the lines I can see.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You have a go, too. You can use pencil or pen.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62600" y="2041433"/>
            <a:ext cx="3630312" cy="484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7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4" y="177380"/>
            <a:ext cx="1164437" cy="1146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8696" r="14315" b="27330"/>
          <a:stretch/>
        </p:blipFill>
        <p:spPr>
          <a:xfrm>
            <a:off x="4984317" y="177379"/>
            <a:ext cx="5100460" cy="65596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406" y="826693"/>
            <a:ext cx="40239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Have a look at the lines I’ve spotted in the drawing. Try and find and copy as many as you can!</a:t>
            </a:r>
          </a:p>
          <a:p>
            <a:endParaRPr lang="en-GB" dirty="0"/>
          </a:p>
          <a:p>
            <a:r>
              <a:rPr lang="en-GB" dirty="0" smtClean="0"/>
              <a:t>Tip: to get a thicker line, hold your pencil using an overhand grip.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391" y="3135017"/>
            <a:ext cx="28479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4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182" y="2748107"/>
            <a:ext cx="9718963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You’ve now completed today’s 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lesson</a:t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well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done!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744" y="177380"/>
            <a:ext cx="1164437" cy="11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6644</TotalTime>
  <Words>259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Abel</vt:lpstr>
      <vt:lpstr>Arial</vt:lpstr>
      <vt:lpstr>Calibri</vt:lpstr>
      <vt:lpstr>Calibri Light</vt:lpstr>
      <vt:lpstr>Wingdings</vt:lpstr>
      <vt:lpstr>Office Theme</vt:lpstr>
      <vt:lpstr>Lesson 4: Line Hunt</vt:lpstr>
      <vt:lpstr>PowerPoint Presentation</vt:lpstr>
      <vt:lpstr>Lines</vt:lpstr>
      <vt:lpstr>Recap: Line Drawing and Making Patterns</vt:lpstr>
      <vt:lpstr>Choose 6 boxes to copy the pattern.</vt:lpstr>
      <vt:lpstr>Line Hunt!</vt:lpstr>
      <vt:lpstr>PowerPoint Presentation</vt:lpstr>
      <vt:lpstr>PowerPoint Presentation</vt:lpstr>
      <vt:lpstr>You’ve now completed today’s lesson well done!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Adding Decimal Numbers</dc:title>
  <dc:creator>Craig Westby</dc:creator>
  <cp:lastModifiedBy>Craig Westby</cp:lastModifiedBy>
  <cp:revision>47</cp:revision>
  <dcterms:created xsi:type="dcterms:W3CDTF">2020-06-01T09:34:07Z</dcterms:created>
  <dcterms:modified xsi:type="dcterms:W3CDTF">2020-07-15T10:33:51Z</dcterms:modified>
</cp:coreProperties>
</file>